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1" r:id="rId21"/>
    <p:sldId id="322" r:id="rId22"/>
    <p:sldId id="323" r:id="rId23"/>
    <p:sldId id="324" r:id="rId24"/>
    <p:sldId id="331" r:id="rId25"/>
    <p:sldId id="326" r:id="rId26"/>
    <p:sldId id="328" r:id="rId27"/>
    <p:sldId id="336" r:id="rId28"/>
    <p:sldId id="33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4"/>
    <p:restoredTop sz="86384" autoAdjust="0"/>
  </p:normalViewPr>
  <p:slideViewPr>
    <p:cSldViewPr>
      <p:cViewPr varScale="1">
        <p:scale>
          <a:sx n="98" d="100"/>
          <a:sy n="98" d="100"/>
        </p:scale>
        <p:origin x="17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09/12/2017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09.12.17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87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diagramData" Target="../diagrams/data6.xml"/><Relationship Id="rId10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3"/>
    </mc:Choice>
    <mc:Fallback>
      <p:transition spd="slow" advTm="230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US" dirty="0" smtClean="0"/>
              <a:t>temperature products, namely MODIS Sea Surface Temperature (SST)</a:t>
            </a:r>
            <a:r>
              <a:rPr lang="en-US" altLang="zh-CN" dirty="0" smtClean="0"/>
              <a:t>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Etna whose imagery is mainly covered by sea as the test site.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76755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5733" y="447434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62"/>
    </mc:Choice>
    <mc:Fallback>
      <p:transition spd="slow" advTm="2826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01"/>
    </mc:Choice>
    <mc:Fallback>
      <p:transition spd="slow" advTm="58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the 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top</a:t>
                </a:r>
                <a:r>
                  <a:rPr lang="en-US" altLang="zh-CN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en-US" altLang="zh-CN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atmosphere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70"/>
    </mc:Choice>
    <mc:Fallback>
      <p:transition spd="slow" advTm="46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01"/>
    </mc:Choice>
    <mc:Fallback>
      <p:transition spd="slow" advTm="111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/>
              <a:t>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61"/>
    </mc:Choice>
    <mc:Fallback>
      <p:transition spd="slow" advTm="72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</a:t>
            </a:r>
            <a:r>
              <a:rPr lang="en-GB" dirty="0" smtClean="0"/>
              <a:t>determine the optimal scale through 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18"/>
    </mc:Choice>
    <mc:Fallback>
      <p:transition spd="slow" advTm="72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3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55"/>
    </mc:Choice>
    <mc:Fallback>
      <p:transition spd="slow" advTm="42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82"/>
    </mc:Choice>
    <mc:Fallback>
      <p:transition spd="slow" advTm="31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</a:t>
            </a:r>
            <a:r>
              <a:rPr lang="en-US" altLang="zh-CN" dirty="0" smtClean="0"/>
              <a:t>are</a:t>
            </a:r>
            <a:r>
              <a:rPr lang="en-GB" dirty="0" smtClean="0"/>
              <a:t> </a:t>
            </a:r>
            <a:r>
              <a:rPr lang="en-GB" dirty="0"/>
              <a:t>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56"/>
    </mc:Choice>
    <mc:Fallback>
      <p:transition spd="slow" advTm="1475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6238" y="1237521"/>
            <a:ext cx="5851525" cy="43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61"/>
    </mc:Choice>
    <mc:Fallback>
      <p:transition spd="slow" advTm="47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59"/>
    </mc:Choice>
    <mc:Fallback>
      <p:transition spd="slow" advTm="2025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31"/>
    </mc:Choice>
    <mc:Fallback>
      <p:transition spd="slow" advTm="36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3"/>
    </mc:Choice>
    <mc:Fallback>
      <p:transition spd="slow" advTm="23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4200" y="3180224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GB" altLang="zh-CN" dirty="0"/>
              <a:t>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03"/>
    </mc:Choice>
    <mc:Fallback>
      <p:transition spd="slow" advTm="99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26"/>
    </mc:Choice>
    <mc:Fallback>
      <p:transition spd="slow" advTm="6882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69"/>
    </mc:Choice>
    <mc:Fallback>
      <p:transition spd="slow" advTm="3046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12"/>
    </mc:Choice>
    <mc:Fallback>
      <p:transition spd="slow" advTm="4291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34"/>
    </mc:Choice>
    <mc:Fallback>
      <p:transition spd="slow" advTm="67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96"/>
    </mc:Choice>
    <mc:Fallback>
      <p:transition spd="slow" advTm="61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6"/>
    </mc:Choice>
    <mc:Fallback>
      <p:transition spd="slow" advTm="351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75"/>
    </mc:Choice>
    <mc:Fallback>
      <p:transition spd="slow" advTm="2507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71"/>
    </mc:Choice>
    <mc:Fallback>
      <p:transition spd="slow" advTm="3487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93"/>
    </mc:Choice>
    <mc:Fallback>
      <p:transition spd="slow" advTm="3419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22"/>
    </mc:Choice>
    <mc:Fallback>
      <p:transition spd="slow" advTm="98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</a:t>
                </a:r>
                <a:r>
                  <a:rPr lang="en-GB" dirty="0" smtClean="0"/>
                  <a:t>atmospheric correction </a:t>
                </a:r>
                <a:r>
                  <a:rPr lang="en-GB" dirty="0"/>
                  <a:t>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altLang="zh-CN" dirty="0" smtClean="0"/>
                  <a:t>product </a:t>
                </a:r>
                <a:r>
                  <a:rPr lang="en-GB" dirty="0" smtClean="0"/>
                  <a:t>of </a:t>
                </a:r>
                <a:r>
                  <a:rPr lang="en-GB" dirty="0"/>
                  <a:t>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06"/>
    </mc:Choice>
    <mc:Fallback>
      <p:transition spd="slow" advTm="4520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8"/>
    </mc:Choice>
    <mc:Fallback>
      <p:transition spd="slow" advTm="514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"/>
    </mc:Choice>
    <mc:Fallback>
      <p:transition spd="slow" advTm="918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9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11.6|19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6|66.8|1.5|1.7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23.1"/>
</p:tagLst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3832</TotalTime>
  <Words>1261</Words>
  <Application>Microsoft Macintosh PowerPoint</Application>
  <PresentationFormat>全屏显示(4:3)</PresentationFormat>
  <Paragraphs>266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Calibri</vt:lpstr>
      <vt:lpstr>Cambria Math</vt:lpstr>
      <vt:lpstr>宋体</vt:lpstr>
      <vt:lpstr>Arial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250</cp:revision>
  <dcterms:created xsi:type="dcterms:W3CDTF">2012-06-19T06:51:55Z</dcterms:created>
  <dcterms:modified xsi:type="dcterms:W3CDTF">2017-12-09T13:12:34Z</dcterms:modified>
</cp:coreProperties>
</file>